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88" r:id="rId2"/>
    <p:sldId id="303" r:id="rId3"/>
    <p:sldId id="267" r:id="rId4"/>
    <p:sldId id="269" r:id="rId5"/>
    <p:sldId id="301" r:id="rId6"/>
    <p:sldId id="328" r:id="rId7"/>
    <p:sldId id="329" r:id="rId8"/>
    <p:sldId id="331" r:id="rId9"/>
    <p:sldId id="305" r:id="rId10"/>
    <p:sldId id="332" r:id="rId11"/>
    <p:sldId id="28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707A"/>
    <a:srgbClr val="FF0066"/>
    <a:srgbClr val="003399"/>
    <a:srgbClr val="13869D"/>
    <a:srgbClr val="145F76"/>
    <a:srgbClr val="F5D9F2"/>
    <a:srgbClr val="FFFFCC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393" autoAdjust="0"/>
    <p:restoredTop sz="94576" autoAdjust="0"/>
  </p:normalViewPr>
  <p:slideViewPr>
    <p:cSldViewPr>
      <p:cViewPr varScale="1">
        <p:scale>
          <a:sx n="73" d="100"/>
          <a:sy n="73" d="100"/>
        </p:scale>
        <p:origin x="-127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38956D-2F49-45D1-A17F-FC509F2ED78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93C137-9F68-40B6-84BA-58411FC90A9E}">
      <dgm:prSet phldrT="[Text]" custT="1"/>
      <dgm:spPr>
        <a:solidFill>
          <a:srgbClr val="92D050"/>
        </a:solidFill>
      </dgm:spPr>
      <dgm:t>
        <a:bodyPr/>
        <a:lstStyle/>
        <a:p>
          <a:pPr rtl="0"/>
          <a:r>
            <a:rPr kumimoji="0" lang="de-DE" sz="35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- Hơi</a:t>
          </a:r>
          <a:r>
            <a:rPr kumimoji="0" lang="de-DE" sz="3500" b="0" i="0" u="none" strike="noStrike" cap="none" normalizeH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 hút về máy nén là hơi quá nhiệt. </a:t>
          </a:r>
          <a:endParaRPr lang="en-US" sz="3500" dirty="0">
            <a:solidFill>
              <a:srgbClr val="FF0000"/>
            </a:solidFill>
          </a:endParaRPr>
        </a:p>
      </dgm:t>
    </dgm:pt>
    <dgm:pt modelId="{F8B9B195-0DB6-49A0-AAE5-A23FBE5AB6C6}" type="parTrans" cxnId="{58CB3C5F-F511-4317-88CB-1FAEE49265B9}">
      <dgm:prSet/>
      <dgm:spPr/>
      <dgm:t>
        <a:bodyPr/>
        <a:lstStyle/>
        <a:p>
          <a:endParaRPr lang="en-US"/>
        </a:p>
      </dgm:t>
    </dgm:pt>
    <dgm:pt modelId="{E56D37C1-DF36-4DF3-A4F1-6FB1EFB628E8}" type="sibTrans" cxnId="{58CB3C5F-F511-4317-88CB-1FAEE49265B9}">
      <dgm:prSet/>
      <dgm:spPr/>
      <dgm:t>
        <a:bodyPr/>
        <a:lstStyle/>
        <a:p>
          <a:endParaRPr lang="en-US"/>
        </a:p>
      </dgm:t>
    </dgm:pt>
    <dgm:pt modelId="{33BC83C7-99B4-4027-ABC1-FADB054A6B82}">
      <dgm:prSet phldrT="[Text]" custT="1"/>
      <dgm:spPr>
        <a:solidFill>
          <a:schemeClr val="tx1">
            <a:lumMod val="50000"/>
          </a:schemeClr>
        </a:solidFill>
      </dgm:spPr>
      <dgm:t>
        <a:bodyPr/>
        <a:lstStyle/>
        <a:p>
          <a:pPr rtl="0"/>
          <a:r>
            <a:rPr kumimoji="0" lang="de-DE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- Nhiệt độ cuối tầm nén cao.</a:t>
          </a:r>
          <a:endParaRPr lang="en-US" sz="4400" dirty="0"/>
        </a:p>
      </dgm:t>
    </dgm:pt>
    <dgm:pt modelId="{7287F75C-2177-49F9-864D-9103D2BE2144}" type="parTrans" cxnId="{443F96A9-B17C-4F14-A91D-B79A724639F5}">
      <dgm:prSet/>
      <dgm:spPr/>
      <dgm:t>
        <a:bodyPr/>
        <a:lstStyle/>
        <a:p>
          <a:endParaRPr lang="en-US"/>
        </a:p>
      </dgm:t>
    </dgm:pt>
    <dgm:pt modelId="{555CB96E-56E1-41E8-8E48-9726D1B646FC}" type="sibTrans" cxnId="{443F96A9-B17C-4F14-A91D-B79A724639F5}">
      <dgm:prSet/>
      <dgm:spPr/>
      <dgm:t>
        <a:bodyPr/>
        <a:lstStyle/>
        <a:p>
          <a:endParaRPr lang="en-US"/>
        </a:p>
      </dgm:t>
    </dgm:pt>
    <dgm:pt modelId="{EB797DF3-7AA0-4211-AD8E-C784BB4DB3DD}">
      <dgm:prSet phldrT="[Text]" custT="1"/>
      <dgm:spPr>
        <a:solidFill>
          <a:srgbClr val="FF0066"/>
        </a:solidFill>
      </dgm:spPr>
      <dgm:t>
        <a:bodyPr/>
        <a:lstStyle/>
        <a:p>
          <a:r>
            <a:rPr kumimoji="0" lang="de-DE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Công nén vẫn còn cao</a:t>
          </a:r>
          <a:endParaRPr lang="en-US" sz="4000" dirty="0"/>
        </a:p>
      </dgm:t>
    </dgm:pt>
    <dgm:pt modelId="{C111C738-61A9-4655-B2F4-EEF64A473171}" type="parTrans" cxnId="{E270E54D-BF25-4ACB-841B-F35921D7D393}">
      <dgm:prSet/>
      <dgm:spPr/>
      <dgm:t>
        <a:bodyPr/>
        <a:lstStyle/>
        <a:p>
          <a:endParaRPr lang="en-US"/>
        </a:p>
      </dgm:t>
    </dgm:pt>
    <dgm:pt modelId="{EC4DED51-7621-4057-A649-CF4513B9F6DF}" type="sibTrans" cxnId="{E270E54D-BF25-4ACB-841B-F35921D7D393}">
      <dgm:prSet/>
      <dgm:spPr/>
      <dgm:t>
        <a:bodyPr/>
        <a:lstStyle/>
        <a:p>
          <a:endParaRPr lang="en-US"/>
        </a:p>
      </dgm:t>
    </dgm:pt>
    <dgm:pt modelId="{AF50B2F2-2D03-4F3C-9A47-16466E8F7DF2}" type="pres">
      <dgm:prSet presAssocID="{2938956D-2F49-45D1-A17F-FC509F2ED78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6B34DFD-CFD8-4A9E-97AF-46C78981E668}" type="pres">
      <dgm:prSet presAssocID="{CE93C137-9F68-40B6-84BA-58411FC90A9E}" presName="comp" presStyleCnt="0"/>
      <dgm:spPr/>
    </dgm:pt>
    <dgm:pt modelId="{B62D749D-B6B0-4869-A862-B3C16081733C}" type="pres">
      <dgm:prSet presAssocID="{CE93C137-9F68-40B6-84BA-58411FC90A9E}" presName="box" presStyleLbl="node1" presStyleIdx="0" presStyleCnt="3" custLinFactNeighborX="-16250" custLinFactNeighborY="-20000"/>
      <dgm:spPr/>
      <dgm:t>
        <a:bodyPr/>
        <a:lstStyle/>
        <a:p>
          <a:endParaRPr lang="en-US"/>
        </a:p>
      </dgm:t>
    </dgm:pt>
    <dgm:pt modelId="{DB40FC3C-DA0E-4439-BA9E-8FD37833D6F1}" type="pres">
      <dgm:prSet presAssocID="{CE93C137-9F68-40B6-84BA-58411FC90A9E}" presName="img" presStyleLbl="fgImgPlace1" presStyleIdx="0" presStyleCnt="3"/>
      <dgm:spPr/>
    </dgm:pt>
    <dgm:pt modelId="{2C305EDB-7A42-4B51-BBF9-1E92ED5937BB}" type="pres">
      <dgm:prSet presAssocID="{CE93C137-9F68-40B6-84BA-58411FC90A9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362E0E-CA7E-4665-B70E-C57BAD433950}" type="pres">
      <dgm:prSet presAssocID="{E56D37C1-DF36-4DF3-A4F1-6FB1EFB628E8}" presName="spacer" presStyleCnt="0"/>
      <dgm:spPr/>
    </dgm:pt>
    <dgm:pt modelId="{B71AAB86-2F1D-42B8-8DAC-6BD2B9E70C88}" type="pres">
      <dgm:prSet presAssocID="{33BC83C7-99B4-4027-ABC1-FADB054A6B82}" presName="comp" presStyleCnt="0"/>
      <dgm:spPr/>
    </dgm:pt>
    <dgm:pt modelId="{C9CDD89E-AC88-4293-A0AB-963C472079D3}" type="pres">
      <dgm:prSet presAssocID="{33BC83C7-99B4-4027-ABC1-FADB054A6B82}" presName="box" presStyleLbl="node1" presStyleIdx="1" presStyleCnt="3" custLinFactNeighborY="-2000"/>
      <dgm:spPr/>
      <dgm:t>
        <a:bodyPr/>
        <a:lstStyle/>
        <a:p>
          <a:endParaRPr lang="en-US"/>
        </a:p>
      </dgm:t>
    </dgm:pt>
    <dgm:pt modelId="{C37FBFFF-9CF7-44DE-8B06-B32A6C7CFF15}" type="pres">
      <dgm:prSet presAssocID="{33BC83C7-99B4-4027-ABC1-FADB054A6B82}" presName="img" presStyleLbl="fgImgPlace1" presStyleIdx="1" presStyleCnt="3"/>
      <dgm:spPr/>
    </dgm:pt>
    <dgm:pt modelId="{FDB3451D-C8BA-4AD5-ABE0-E46EC8D32AE7}" type="pres">
      <dgm:prSet presAssocID="{33BC83C7-99B4-4027-ABC1-FADB054A6B82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65B5D1-B1E5-4638-9BBA-E432922C6FFF}" type="pres">
      <dgm:prSet presAssocID="{555CB96E-56E1-41E8-8E48-9726D1B646FC}" presName="spacer" presStyleCnt="0"/>
      <dgm:spPr/>
    </dgm:pt>
    <dgm:pt modelId="{4BD5F2DB-1D98-4283-82C2-E74D1D57C752}" type="pres">
      <dgm:prSet presAssocID="{EB797DF3-7AA0-4211-AD8E-C784BB4DB3DD}" presName="comp" presStyleCnt="0"/>
      <dgm:spPr/>
    </dgm:pt>
    <dgm:pt modelId="{7CA4533C-ECD2-4F70-ABC6-D8A76D1CB2F1}" type="pres">
      <dgm:prSet presAssocID="{EB797DF3-7AA0-4211-AD8E-C784BB4DB3DD}" presName="box" presStyleLbl="node1" presStyleIdx="2" presStyleCnt="3"/>
      <dgm:spPr/>
      <dgm:t>
        <a:bodyPr/>
        <a:lstStyle/>
        <a:p>
          <a:endParaRPr lang="en-US"/>
        </a:p>
      </dgm:t>
    </dgm:pt>
    <dgm:pt modelId="{CBDDACA1-275A-4B0D-9B77-5DE3CB98EE8F}" type="pres">
      <dgm:prSet presAssocID="{EB797DF3-7AA0-4211-AD8E-C784BB4DB3DD}" presName="img" presStyleLbl="fgImgPlace1" presStyleIdx="2" presStyleCnt="3"/>
      <dgm:spPr/>
    </dgm:pt>
    <dgm:pt modelId="{A62BD62F-7B26-4F0A-93FA-81BCAB01D92B}" type="pres">
      <dgm:prSet presAssocID="{EB797DF3-7AA0-4211-AD8E-C784BB4DB3DD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92FA01-D6FC-4D46-A445-554134EEA967}" type="presOf" srcId="{EB797DF3-7AA0-4211-AD8E-C784BB4DB3DD}" destId="{A62BD62F-7B26-4F0A-93FA-81BCAB01D92B}" srcOrd="1" destOrd="0" presId="urn:microsoft.com/office/officeart/2005/8/layout/vList4"/>
    <dgm:cxn modelId="{8C6AF700-5811-4272-9DDD-71C18FD723E5}" type="presOf" srcId="{33BC83C7-99B4-4027-ABC1-FADB054A6B82}" destId="{C9CDD89E-AC88-4293-A0AB-963C472079D3}" srcOrd="0" destOrd="0" presId="urn:microsoft.com/office/officeart/2005/8/layout/vList4"/>
    <dgm:cxn modelId="{D68E73BF-DB38-4323-87F6-BFE1AB14FD92}" type="presOf" srcId="{2938956D-2F49-45D1-A17F-FC509F2ED78E}" destId="{AF50B2F2-2D03-4F3C-9A47-16466E8F7DF2}" srcOrd="0" destOrd="0" presId="urn:microsoft.com/office/officeart/2005/8/layout/vList4"/>
    <dgm:cxn modelId="{DCE3FB7B-2C51-4C05-A90C-7098BDFA0F9C}" type="presOf" srcId="{EB797DF3-7AA0-4211-AD8E-C784BB4DB3DD}" destId="{7CA4533C-ECD2-4F70-ABC6-D8A76D1CB2F1}" srcOrd="0" destOrd="0" presId="urn:microsoft.com/office/officeart/2005/8/layout/vList4"/>
    <dgm:cxn modelId="{E270E54D-BF25-4ACB-841B-F35921D7D393}" srcId="{2938956D-2F49-45D1-A17F-FC509F2ED78E}" destId="{EB797DF3-7AA0-4211-AD8E-C784BB4DB3DD}" srcOrd="2" destOrd="0" parTransId="{C111C738-61A9-4655-B2F4-EEF64A473171}" sibTransId="{EC4DED51-7621-4057-A649-CF4513B9F6DF}"/>
    <dgm:cxn modelId="{443F96A9-B17C-4F14-A91D-B79A724639F5}" srcId="{2938956D-2F49-45D1-A17F-FC509F2ED78E}" destId="{33BC83C7-99B4-4027-ABC1-FADB054A6B82}" srcOrd="1" destOrd="0" parTransId="{7287F75C-2177-49F9-864D-9103D2BE2144}" sibTransId="{555CB96E-56E1-41E8-8E48-9726D1B646FC}"/>
    <dgm:cxn modelId="{DF4428FB-9A1A-41C4-9FB0-347C59241CB1}" type="presOf" srcId="{33BC83C7-99B4-4027-ABC1-FADB054A6B82}" destId="{FDB3451D-C8BA-4AD5-ABE0-E46EC8D32AE7}" srcOrd="1" destOrd="0" presId="urn:microsoft.com/office/officeart/2005/8/layout/vList4"/>
    <dgm:cxn modelId="{025288F1-2BB0-4DFE-81F0-CF7F55781002}" type="presOf" srcId="{CE93C137-9F68-40B6-84BA-58411FC90A9E}" destId="{B62D749D-B6B0-4869-A862-B3C16081733C}" srcOrd="0" destOrd="0" presId="urn:microsoft.com/office/officeart/2005/8/layout/vList4"/>
    <dgm:cxn modelId="{58CB3C5F-F511-4317-88CB-1FAEE49265B9}" srcId="{2938956D-2F49-45D1-A17F-FC509F2ED78E}" destId="{CE93C137-9F68-40B6-84BA-58411FC90A9E}" srcOrd="0" destOrd="0" parTransId="{F8B9B195-0DB6-49A0-AAE5-A23FBE5AB6C6}" sibTransId="{E56D37C1-DF36-4DF3-A4F1-6FB1EFB628E8}"/>
    <dgm:cxn modelId="{D0060092-7CB2-48C6-8AA7-712ADF24E96C}" type="presOf" srcId="{CE93C137-9F68-40B6-84BA-58411FC90A9E}" destId="{2C305EDB-7A42-4B51-BBF9-1E92ED5937BB}" srcOrd="1" destOrd="0" presId="urn:microsoft.com/office/officeart/2005/8/layout/vList4"/>
    <dgm:cxn modelId="{474653F1-1571-47A1-A2FB-60737D7E6211}" type="presParOf" srcId="{AF50B2F2-2D03-4F3C-9A47-16466E8F7DF2}" destId="{36B34DFD-CFD8-4A9E-97AF-46C78981E668}" srcOrd="0" destOrd="0" presId="urn:microsoft.com/office/officeart/2005/8/layout/vList4"/>
    <dgm:cxn modelId="{F3952DDA-695A-4B8D-A46C-612C5ACCA9A1}" type="presParOf" srcId="{36B34DFD-CFD8-4A9E-97AF-46C78981E668}" destId="{B62D749D-B6B0-4869-A862-B3C16081733C}" srcOrd="0" destOrd="0" presId="urn:microsoft.com/office/officeart/2005/8/layout/vList4"/>
    <dgm:cxn modelId="{91AA31E5-B7C1-4882-B563-0EE294330359}" type="presParOf" srcId="{36B34DFD-CFD8-4A9E-97AF-46C78981E668}" destId="{DB40FC3C-DA0E-4439-BA9E-8FD37833D6F1}" srcOrd="1" destOrd="0" presId="urn:microsoft.com/office/officeart/2005/8/layout/vList4"/>
    <dgm:cxn modelId="{813C1171-788B-4CFF-8711-B3A91B94CE57}" type="presParOf" srcId="{36B34DFD-CFD8-4A9E-97AF-46C78981E668}" destId="{2C305EDB-7A42-4B51-BBF9-1E92ED5937BB}" srcOrd="2" destOrd="0" presId="urn:microsoft.com/office/officeart/2005/8/layout/vList4"/>
    <dgm:cxn modelId="{6E6B007A-D4A5-462C-90CB-D787748D742B}" type="presParOf" srcId="{AF50B2F2-2D03-4F3C-9A47-16466E8F7DF2}" destId="{0E362E0E-CA7E-4665-B70E-C57BAD433950}" srcOrd="1" destOrd="0" presId="urn:microsoft.com/office/officeart/2005/8/layout/vList4"/>
    <dgm:cxn modelId="{C003873F-6646-490F-915C-5A98E03241E4}" type="presParOf" srcId="{AF50B2F2-2D03-4F3C-9A47-16466E8F7DF2}" destId="{B71AAB86-2F1D-42B8-8DAC-6BD2B9E70C88}" srcOrd="2" destOrd="0" presId="urn:microsoft.com/office/officeart/2005/8/layout/vList4"/>
    <dgm:cxn modelId="{26D26F7E-CB42-4F76-8A22-25A9FD2A4F7C}" type="presParOf" srcId="{B71AAB86-2F1D-42B8-8DAC-6BD2B9E70C88}" destId="{C9CDD89E-AC88-4293-A0AB-963C472079D3}" srcOrd="0" destOrd="0" presId="urn:microsoft.com/office/officeart/2005/8/layout/vList4"/>
    <dgm:cxn modelId="{2EF8A604-5B08-4241-A06E-734FCB5E7099}" type="presParOf" srcId="{B71AAB86-2F1D-42B8-8DAC-6BD2B9E70C88}" destId="{C37FBFFF-9CF7-44DE-8B06-B32A6C7CFF15}" srcOrd="1" destOrd="0" presId="urn:microsoft.com/office/officeart/2005/8/layout/vList4"/>
    <dgm:cxn modelId="{1ED69A4F-2D45-4EF8-8278-71048D1C32FD}" type="presParOf" srcId="{B71AAB86-2F1D-42B8-8DAC-6BD2B9E70C88}" destId="{FDB3451D-C8BA-4AD5-ABE0-E46EC8D32AE7}" srcOrd="2" destOrd="0" presId="urn:microsoft.com/office/officeart/2005/8/layout/vList4"/>
    <dgm:cxn modelId="{8831BA99-7697-474E-AE82-83283251C151}" type="presParOf" srcId="{AF50B2F2-2D03-4F3C-9A47-16466E8F7DF2}" destId="{5E65B5D1-B1E5-4638-9BBA-E432922C6FFF}" srcOrd="3" destOrd="0" presId="urn:microsoft.com/office/officeart/2005/8/layout/vList4"/>
    <dgm:cxn modelId="{7424F2DA-3B98-4F23-83AC-9B35016C5B8C}" type="presParOf" srcId="{AF50B2F2-2D03-4F3C-9A47-16466E8F7DF2}" destId="{4BD5F2DB-1D98-4283-82C2-E74D1D57C752}" srcOrd="4" destOrd="0" presId="urn:microsoft.com/office/officeart/2005/8/layout/vList4"/>
    <dgm:cxn modelId="{289FE019-CC1A-449B-8E99-F1820CE7AD41}" type="presParOf" srcId="{4BD5F2DB-1D98-4283-82C2-E74D1D57C752}" destId="{7CA4533C-ECD2-4F70-ABC6-D8A76D1CB2F1}" srcOrd="0" destOrd="0" presId="urn:microsoft.com/office/officeart/2005/8/layout/vList4"/>
    <dgm:cxn modelId="{D8E14F80-5118-43F4-8106-A068F1D0425D}" type="presParOf" srcId="{4BD5F2DB-1D98-4283-82C2-E74D1D57C752}" destId="{CBDDACA1-275A-4B0D-9B77-5DE3CB98EE8F}" srcOrd="1" destOrd="0" presId="urn:microsoft.com/office/officeart/2005/8/layout/vList4"/>
    <dgm:cxn modelId="{7DDAC7F8-7C0E-4F68-9245-3C59CCE7FC49}" type="presParOf" srcId="{4BD5F2DB-1D98-4283-82C2-E74D1D57C752}" destId="{A62BD62F-7B26-4F0A-93FA-81BCAB01D92B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2CFE87-5450-4A6B-ADA2-F664E412A5D6}" type="datetimeFigureOut">
              <a:rPr lang="en-US" smtClean="0"/>
              <a:pPr/>
              <a:t>10/19/2016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91BA1-B947-4FA9-8FBF-CEA75EE6F9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84061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1BA1-B947-4FA9-8FBF-CEA75EE6F926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71A48-5FA9-4F06-B50C-03E303CEA51A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D7969-D17C-45D3-A6EB-F8C652152D8A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96FF-6C7E-41DE-B7CA-9E0278D61758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0F06-85E9-46DE-B317-47C1E4D25A3E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6FB66-4CBC-49AA-B77E-3C1259939C94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E2F18-6843-4B65-9CF2-1C8F39BE388D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ECCA3-09E9-4365-A9FD-AADC90133E37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3991-0D9F-459E-ADB6-90B2AA007AF1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48BF9-C6B8-47DD-8E80-716D271231AF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A95C-E02F-4D42-823A-56CF5F20A07F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1F3B-79A8-4FFE-AB91-E44D0FFFDCDE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214A2C9-99F4-413F-9972-2FCE41A8C70B}" type="datetime1">
              <a:rPr lang="en-US" smtClean="0"/>
              <a:pPr/>
              <a:t>10/19/2016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u-vien-hinh-nen-dep-cho-slide-powerpoint-2007-anh-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0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50494"/>
            <a:ext cx="91370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defRPr/>
            </a:pPr>
            <a:r>
              <a:rPr lang="en-US" sz="2400" b="1" spc="5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UBND THÀNH PHỐ HỒ CHÍ MINH</a:t>
            </a:r>
            <a:endParaRPr lang="en-US" sz="2400" b="1" spc="50" dirty="0">
              <a:ln w="11430"/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ctr">
              <a:defRPr/>
            </a:pPr>
            <a:r>
              <a:rPr lang="en-US" sz="2400" b="1" spc="50" dirty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TRƯỜNG CAO ĐẲNG KỸ THUẬT </a:t>
            </a:r>
            <a:r>
              <a:rPr lang="en-US" sz="2400" b="1" spc="5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LÝ TỰ TRỌNG</a:t>
            </a:r>
            <a:endParaRPr lang="en-US" sz="2400" b="1" spc="50" dirty="0">
              <a:ln w="11430"/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ctr">
              <a:defRPr/>
            </a:pPr>
            <a:r>
              <a:rPr lang="en-US" sz="2400" b="1" spc="50" dirty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--------o0o--------</a:t>
            </a:r>
          </a:p>
        </p:txBody>
      </p:sp>
      <p:sp>
        <p:nvSpPr>
          <p:cNvPr id="4" name="Rectangle 3"/>
          <p:cNvSpPr/>
          <p:nvPr/>
        </p:nvSpPr>
        <p:spPr>
          <a:xfrm>
            <a:off x="3054011" y="2127095"/>
            <a:ext cx="30396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50" dirty="0" smtClean="0">
                <a:ln w="11430"/>
                <a:solidFill>
                  <a:srgbClr val="0033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TÊN BÀI GIẢNG</a:t>
            </a:r>
            <a:endParaRPr lang="en-US" sz="2800" dirty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7091" y="2918100"/>
            <a:ext cx="88322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CHU TRÌNH 2 CẤP, 2 </a:t>
            </a:r>
            <a:r>
              <a:rPr lang="en-US" sz="3200" b="1" dirty="0" err="1" smtClean="0">
                <a:solidFill>
                  <a:srgbClr val="FF0000"/>
                </a:solidFill>
              </a:rPr>
              <a:t>TiẾT</a:t>
            </a:r>
            <a:r>
              <a:rPr lang="en-US" sz="3200" b="1" dirty="0" smtClean="0">
                <a:solidFill>
                  <a:srgbClr val="FF0000"/>
                </a:solidFill>
              </a:rPr>
              <a:t> LƯU, LÀM MÁT TRUNG GIAN HOÀN TOÀN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60964" y="4266970"/>
            <a:ext cx="3288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 GIAN: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45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PHÚT</a:t>
            </a:r>
          </a:p>
        </p:txBody>
      </p:sp>
      <p:sp>
        <p:nvSpPr>
          <p:cNvPr id="7" name="Rectangle 6"/>
          <p:cNvSpPr/>
          <p:nvPr/>
        </p:nvSpPr>
        <p:spPr>
          <a:xfrm>
            <a:off x="2860964" y="5181600"/>
            <a:ext cx="45720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KHOA: </a:t>
            </a:r>
            <a:r>
              <a:rPr lang="en-US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CÔNG NGHỆ NHIỆT LẠNH</a:t>
            </a:r>
            <a:endParaRPr lang="en-US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GVTH</a:t>
            </a:r>
            <a:r>
              <a:rPr lang="en-US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1</a:t>
            </a:fld>
            <a:endParaRPr lang="en-US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1603941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09800" y="0"/>
            <a:ext cx="4800600" cy="769441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hỏi kiểm tra: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914401"/>
            <a:ext cx="9144000" cy="34778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0" hangingPunct="0">
              <a:defRPr/>
            </a:pP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4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Chu trình máy lạnh 2 cấp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fr-FR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de-DE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và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2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de-DE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?.</a:t>
            </a:r>
            <a:endParaRPr lang="en-US" sz="4400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triviapopquiz.com/images/ThinkingHAR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3788" y="4495800"/>
            <a:ext cx="2013611" cy="2362200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2</a:t>
            </a:fld>
            <a:endParaRPr lang="en-US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82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s://thewriteonproject.files.wordpress.com/2012/02/answer-butt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2400300" cy="10881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3</a:t>
            </a:fld>
            <a:endParaRPr lang="en-US" sz="1800" dirty="0">
              <a:solidFill>
                <a:srgbClr val="FF0000"/>
              </a:solidFill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0" y="1143000"/>
          <a:ext cx="9144000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143000"/>
            <a:ext cx="1981200" cy="114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362201"/>
            <a:ext cx="1981200" cy="114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3581401"/>
            <a:ext cx="1981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Notched Right Arrow 10"/>
          <p:cNvSpPr/>
          <p:nvPr/>
        </p:nvSpPr>
        <p:spPr>
          <a:xfrm>
            <a:off x="0" y="5486400"/>
            <a:ext cx="914400" cy="1066800"/>
          </a:xfrm>
          <a:prstGeom prst="notched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lowchart: Punched Tape 11"/>
          <p:cNvSpPr/>
          <p:nvPr/>
        </p:nvSpPr>
        <p:spPr>
          <a:xfrm>
            <a:off x="914400" y="4953000"/>
            <a:ext cx="8382000" cy="1981200"/>
          </a:xfrm>
          <a:prstGeom prst="flowChartPunchedTap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máy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lạnh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cấp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tiết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lưu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làm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mát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trung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hoàn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sẽ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khắc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phục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nhược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điểm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de-DE" sz="3200" dirty="0" smtClean="0">
              <a:solidFill>
                <a:srgbClr val="00206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4677254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52600" y="2209800"/>
            <a:ext cx="57912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2- </a:t>
            </a:r>
            <a:r>
              <a:rPr lang="fr-FR" sz="3600" b="1" dirty="0" err="1" smtClean="0"/>
              <a:t>Sơ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đồ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nguyên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lý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1752600" y="3124200"/>
            <a:ext cx="57912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3- </a:t>
            </a:r>
            <a:r>
              <a:rPr lang="fr-FR" sz="3600" b="1" dirty="0" err="1" smtClean="0"/>
              <a:t>Đồ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thị</a:t>
            </a:r>
            <a:endParaRPr lang="en-US" sz="3600" dirty="0"/>
          </a:p>
        </p:txBody>
      </p:sp>
      <p:sp>
        <p:nvSpPr>
          <p:cNvPr id="7" name="Rectangle 6"/>
          <p:cNvSpPr/>
          <p:nvPr/>
        </p:nvSpPr>
        <p:spPr>
          <a:xfrm>
            <a:off x="1752600" y="4019931"/>
            <a:ext cx="57912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4- Chu </a:t>
            </a:r>
            <a:r>
              <a:rPr lang="fr-FR" sz="3600" b="1" dirty="0" err="1" smtClean="0"/>
              <a:t>trình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lý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thuyết</a:t>
            </a:r>
            <a:endParaRPr lang="en-US" sz="3600" dirty="0"/>
          </a:p>
        </p:txBody>
      </p:sp>
      <p:sp>
        <p:nvSpPr>
          <p:cNvPr id="9" name="Rectangle 8"/>
          <p:cNvSpPr/>
          <p:nvPr/>
        </p:nvSpPr>
        <p:spPr>
          <a:xfrm>
            <a:off x="1752600" y="1295400"/>
            <a:ext cx="579120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600" b="1" dirty="0" smtClean="0"/>
              <a:t>1- </a:t>
            </a:r>
            <a:r>
              <a:rPr lang="en-US" sz="3600" b="1" dirty="0" err="1" smtClean="0"/>
              <a:t>Cơ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sở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hình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thành</a:t>
            </a:r>
            <a:endParaRPr lang="en-US" sz="36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z="2000" smtClean="0">
                <a:solidFill>
                  <a:srgbClr val="FF0000"/>
                </a:solidFill>
              </a:rPr>
              <a:pPr/>
              <a:t>4</a:t>
            </a:fld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0"/>
            <a:ext cx="88322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BÀI: CHU TRÌNH MÁY LẠNH HAI CẤP 2 </a:t>
            </a:r>
            <a:r>
              <a:rPr lang="en-US" sz="3200" b="1" dirty="0" err="1" smtClean="0">
                <a:solidFill>
                  <a:srgbClr val="FF0000"/>
                </a:solidFill>
              </a:rPr>
              <a:t>TiẾT</a:t>
            </a:r>
            <a:r>
              <a:rPr lang="en-US" sz="3200" b="1" dirty="0" smtClean="0">
                <a:solidFill>
                  <a:srgbClr val="FF0000"/>
                </a:solidFill>
              </a:rPr>
              <a:t> LƯU LÀM MÁT TRUNG GIAN  HOÀN TOÀN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52600" y="4876800"/>
            <a:ext cx="57912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5- </a:t>
            </a:r>
            <a:r>
              <a:rPr lang="fr-FR" sz="3600" b="1" dirty="0" err="1" smtClean="0"/>
              <a:t>Tính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toán</a:t>
            </a:r>
            <a:r>
              <a:rPr lang="fr-FR" sz="3600" b="1" dirty="0" smtClean="0"/>
              <a:t> chu </a:t>
            </a:r>
            <a:r>
              <a:rPr lang="fr-FR" sz="3600" b="1" dirty="0" err="1" smtClean="0"/>
              <a:t>trình</a:t>
            </a:r>
            <a:endParaRPr lang="en-US" sz="3600" dirty="0"/>
          </a:p>
        </p:txBody>
      </p:sp>
    </p:spTree>
    <p:extLst>
      <p:ext uri="{BB962C8B-B14F-4D97-AF65-F5344CB8AC3E}">
        <p14:creationId xmlns="" xmlns:p14="http://schemas.microsoft.com/office/powerpoint/2010/main" val="397725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7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52600" y="-76200"/>
            <a:ext cx="59436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1- CƠ SỞ HÌNH THÀNH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5</a:t>
            </a:fld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46482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/>
          <a:srcRect b="48780"/>
          <a:stretch>
            <a:fillRect/>
          </a:stretch>
        </p:blipFill>
        <p:spPr bwMode="auto">
          <a:xfrm>
            <a:off x="4629150" y="609600"/>
            <a:ext cx="451485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24463" y="3857393"/>
            <a:ext cx="3309937" cy="2772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52600" y="-76200"/>
            <a:ext cx="59436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1- CƠ SỞ HÌNH THÀNH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6</a:t>
            </a:fld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819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4400"/>
            <a:ext cx="9252652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52600" y="39469"/>
            <a:ext cx="59436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2- SƠ ĐỒ NGUYÊN LÝ</a:t>
            </a:r>
            <a:endParaRPr lang="en-US" sz="3600" dirty="0"/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7</a:t>
            </a:fld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rcRect l="1647" t="2564" r="66235" b="3846"/>
          <a:stretch>
            <a:fillRect/>
          </a:stretch>
        </p:blipFill>
        <p:spPr bwMode="auto">
          <a:xfrm>
            <a:off x="914400" y="914400"/>
            <a:ext cx="6858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52600" y="39469"/>
            <a:ext cx="59436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fr-FR" sz="3600" b="1" dirty="0" smtClean="0"/>
              <a:t>3- ĐỒ THỊ</a:t>
            </a:r>
            <a:endParaRPr lang="en-US" sz="3600" dirty="0"/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8</a:t>
            </a:fld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600" y="609600"/>
            <a:ext cx="4419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3"/>
          <a:srcRect l="46640" t="14969" r="3345" b="31897"/>
          <a:stretch>
            <a:fillRect/>
          </a:stretch>
        </p:blipFill>
        <p:spPr bwMode="auto">
          <a:xfrm>
            <a:off x="4191000" y="3728357"/>
            <a:ext cx="4648200" cy="3205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209800" y="2514600"/>
            <a:ext cx="3048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371600" y="2514600"/>
            <a:ext cx="1219200" cy="2286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TBLMTG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z="3600" smtClean="0"/>
              <a:pPr/>
              <a:t>9</a:t>
            </a:fld>
            <a:endParaRPr lang="en-US" sz="360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56388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4- Chu </a:t>
            </a:r>
            <a:r>
              <a:rPr lang="fr-FR" sz="3600" b="1" dirty="0" err="1" smtClean="0"/>
              <a:t>trình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lý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thuyết</a:t>
            </a:r>
            <a:endParaRPr lang="en-US" sz="3600" dirty="0"/>
          </a:p>
        </p:txBody>
      </p:sp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0" y="762000"/>
            <a:ext cx="9144000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16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bão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hoà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khô</a:t>
            </a:r>
            <a:r>
              <a:rPr lang="fr-FR" sz="30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được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MNHA</a:t>
            </a:r>
            <a:r>
              <a:rPr kumimoji="0" lang="fr-FR" sz="30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hút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về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nén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đoạn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nhiệt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đến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có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áp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suất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trung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gian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fr-FR" sz="3000" dirty="0" err="1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môi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chất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được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làm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mát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đến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ở TBLMTG.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016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sục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vào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BTG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dưới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mức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lỏng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trong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bình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đây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sẽ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được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một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phần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lỏng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sau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TL1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bay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thu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nhiệt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làm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mát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tới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4.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016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Sau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đó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bão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hoà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khô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vào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MNCA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được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nén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đến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áp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suất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</a:t>
            </a:r>
            <a:r>
              <a:rPr kumimoji="0" lang="fr-FR" sz="3000" b="0" i="0" u="none" strike="noStrike" cap="none" normalizeH="0" baseline="-3000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với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rồi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tới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TBNT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NT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thành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lỏng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hoàn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toàn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đến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rgbClr val="10707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6.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rgbClr val="10707A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016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Lỏng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C.A qua van TL1 TL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đến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7.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Phần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sinh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ra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sau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TL1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với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phần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lỏng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bay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để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làm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mát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từ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MNHA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đưa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trở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lại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đầu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hút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MNCA.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Phần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lỏng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với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9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qua van TL2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rồi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đi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vào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TBBH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nhận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nhiệt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trở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về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đầu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hút</a:t>
            </a:r>
            <a:r>
              <a:rPr kumimoji="0" lang="fr-FR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MNHA</a:t>
            </a:r>
            <a:endParaRPr kumimoji="0" lang="fr-FR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1244025"/>
            <a:ext cx="67327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: m</a:t>
            </a:r>
            <a:r>
              <a:rPr lang="en-US" sz="3200" b="1" spc="300" baseline="-250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= m</a:t>
            </a:r>
            <a:r>
              <a:rPr lang="en-US" sz="3200" b="1" spc="300" baseline="-250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+ m</a:t>
            </a:r>
            <a:r>
              <a:rPr lang="en-US" sz="3200" b="1" spc="300" baseline="-250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8 </a:t>
            </a:r>
            <a:endParaRPr lang="en-U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558225"/>
            <a:ext cx="62985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1" i="0" u="none" strike="noStrike" normalizeH="0" baseline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Gọi</a:t>
            </a:r>
            <a:r>
              <a:rPr kumimoji="0" lang="fr-FR" sz="3200" b="1" i="0" u="none" strike="noStrike" normalizeH="0" baseline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kumimoji="0" lang="fr-FR" sz="3200" b="1" i="0" u="none" strike="noStrike" normalizeH="0" baseline="-3000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fr-FR" sz="3200" b="1" i="0" u="none" strike="noStrike" normalizeH="0" baseline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là </a:t>
            </a:r>
            <a:r>
              <a:rPr kumimoji="0" lang="fr-FR" sz="3200" b="1" i="0" u="none" strike="noStrike" normalizeH="0" baseline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lượng</a:t>
            </a:r>
            <a:r>
              <a:rPr kumimoji="0" lang="fr-FR" sz="3200" b="1" i="0" u="none" strike="noStrike" normalizeH="0" baseline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200" b="1" i="0" u="none" strike="noStrike" normalizeH="0" baseline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môi</a:t>
            </a:r>
            <a:r>
              <a:rPr kumimoji="0" lang="fr-FR" sz="3200" b="1" i="0" u="none" strike="noStrike" normalizeH="0" baseline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200" b="1" i="0" u="none" strike="noStrike" normalizeH="0" baseline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chất</a:t>
            </a:r>
            <a:r>
              <a:rPr kumimoji="0" lang="fr-FR" sz="3200" b="1" i="0" u="none" strike="noStrike" normalizeH="0" baseline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200" b="1" i="0" u="none" strike="noStrike" normalizeH="0" baseline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vào</a:t>
            </a:r>
            <a:r>
              <a:rPr kumimoji="0" lang="fr-FR" sz="3200" b="1" i="0" u="none" strike="noStrike" normalizeH="0" baseline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NHA</a:t>
            </a:r>
            <a:endParaRPr kumimoji="0" lang="fr-FR" sz="3200" b="1" i="0" u="none" strike="noStrike" normalizeH="0" baseline="0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853625"/>
            <a:ext cx="527740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3200" b="1" baseline="-2500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1" baseline="-2500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+ m</a:t>
            </a:r>
            <a:r>
              <a:rPr lang="en-US" sz="3200" b="1" baseline="-2500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en-US" sz="3200" b="1" baseline="-2500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= m</a:t>
            </a:r>
            <a:r>
              <a:rPr lang="en-US" sz="3200" b="1" baseline="-2500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en-US" sz="3200" b="1" baseline="-2500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+ m</a:t>
            </a:r>
            <a:r>
              <a:rPr lang="en-US" sz="3200" b="1" baseline="-2500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en-US" sz="3200" b="1" baseline="-2500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b="1" dirty="0">
              <a:ln w="11430"/>
              <a:solidFill>
                <a:srgbClr val="00B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27293"/>
            <a:ext cx="9601200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2800" b="1" dirty="0" err="1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Công</a:t>
            </a:r>
            <a:r>
              <a:rPr lang="fr-FR" sz="2800" b="1" baseline="-25000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nén</a:t>
            </a:r>
            <a:r>
              <a:rPr lang="fr-FR" sz="28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riêng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: l = </a:t>
            </a:r>
            <a:r>
              <a:rPr lang="en-US" sz="2800" b="1" dirty="0" err="1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</a:t>
            </a:r>
            <a:r>
              <a:rPr lang="en-US" sz="2800" b="1" baseline="-25000" dirty="0" err="1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NHA</a:t>
            </a:r>
            <a:r>
              <a:rPr lang="en-US" sz="2800" b="1" dirty="0" err="1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+l</a:t>
            </a:r>
            <a:r>
              <a:rPr lang="en-US" sz="2800" b="1" baseline="-25000" dirty="0" err="1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NCA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=(h</a:t>
            </a:r>
            <a:r>
              <a:rPr lang="en-US" sz="2800" b="1" baseline="-25000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– h</a:t>
            </a:r>
            <a:r>
              <a:rPr lang="en-US" sz="2800" b="1" baseline="-25000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)+(h</a:t>
            </a:r>
            <a:r>
              <a:rPr lang="en-US" sz="2800" b="1" baseline="-25000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5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– h</a:t>
            </a:r>
            <a:r>
              <a:rPr lang="en-US" sz="2800" b="1" baseline="-25000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) , kJ/kg</a:t>
            </a:r>
          </a:p>
          <a:p>
            <a:endParaRPr lang="en-US" sz="2800" b="1" dirty="0">
              <a:ln w="11430"/>
              <a:solidFill>
                <a:srgbClr val="7030A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0" y="3225225"/>
            <a:ext cx="9296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 err="1" smtClean="0">
                <a:solidFill>
                  <a:schemeClr val="accent1"/>
                </a:solidFill>
              </a:rPr>
              <a:t>Nhiệt</a:t>
            </a:r>
            <a:r>
              <a:rPr lang="en-US" sz="3200" dirty="0" smtClean="0">
                <a:solidFill>
                  <a:schemeClr val="accent1"/>
                </a:solidFill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</a:rPr>
              <a:t>lượng</a:t>
            </a:r>
            <a:r>
              <a:rPr lang="en-US" sz="3200" dirty="0" smtClean="0">
                <a:solidFill>
                  <a:schemeClr val="accent1"/>
                </a:solidFill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</a:rPr>
              <a:t>nhả</a:t>
            </a:r>
            <a:r>
              <a:rPr lang="en-US" sz="3200" dirty="0" smtClean="0">
                <a:solidFill>
                  <a:schemeClr val="accent1"/>
                </a:solidFill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</a:rPr>
              <a:t>ra</a:t>
            </a:r>
            <a:r>
              <a:rPr lang="en-US" sz="3200" dirty="0" smtClean="0">
                <a:solidFill>
                  <a:schemeClr val="accent1"/>
                </a:solidFill>
              </a:rPr>
              <a:t> ở </a:t>
            </a:r>
            <a:r>
              <a:rPr kumimoji="0" lang="sv-SE" sz="3200" b="1" i="0" u="none" strike="noStrike" cap="all" normalizeH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TB</a:t>
            </a:r>
            <a:r>
              <a:rPr kumimoji="0" lang="sv-SE" sz="3200" b="1" i="0" u="none" strike="noStrike" cap="all" normalizeH="0" baseline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LMTG: </a:t>
            </a:r>
            <a:r>
              <a:rPr lang="en-US" sz="3200" dirty="0" err="1" smtClean="0"/>
              <a:t>q</a:t>
            </a:r>
            <a:r>
              <a:rPr lang="en-US" sz="3200" baseline="-25000" dirty="0" err="1" smtClean="0"/>
              <a:t>tg</a:t>
            </a:r>
            <a:r>
              <a:rPr lang="en-US" sz="3200" baseline="-25000" dirty="0" smtClean="0"/>
              <a:t> </a:t>
            </a:r>
            <a:r>
              <a:rPr lang="en-US" sz="3200" dirty="0" smtClean="0"/>
              <a:t>= h</a:t>
            </a:r>
            <a:r>
              <a:rPr lang="en-US" sz="3200" baseline="-25000" dirty="0" smtClean="0"/>
              <a:t>2 </a:t>
            </a:r>
            <a:r>
              <a:rPr lang="en-US" sz="3200" dirty="0" smtClean="0"/>
              <a:t>– 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 , kJ/kg</a:t>
            </a:r>
            <a:endParaRPr kumimoji="0" lang="sv-SE" sz="3200" b="1" i="0" u="none" strike="noStrike" cap="all" normalizeH="0" baseline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0" y="3911025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sz="3200" b="1" i="0" u="none" strike="noStrike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Nhiệt lượng nhả ra ở TBNT: q</a:t>
            </a:r>
            <a:r>
              <a:rPr kumimoji="0" lang="sv-SE" sz="3200" b="1" i="0" u="none" strike="noStrike" normalizeH="0" baseline="-30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 </a:t>
            </a:r>
            <a:r>
              <a:rPr kumimoji="0" lang="sv-SE" sz="3200" b="1" i="0" u="none" strike="noStrike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h</a:t>
            </a:r>
            <a:r>
              <a:rPr kumimoji="0" lang="sv-SE" sz="3200" b="1" i="0" u="none" strike="noStrike" normalizeH="0" baseline="-30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 </a:t>
            </a:r>
            <a:r>
              <a:rPr kumimoji="0" lang="sv-SE" sz="3200" b="1" i="0" u="none" strike="noStrike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h</a:t>
            </a:r>
            <a:r>
              <a:rPr kumimoji="0" lang="sv-SE" sz="3200" b="1" i="0" u="none" strike="noStrike" normalizeH="0" baseline="-30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kumimoji="0" lang="sv-SE" sz="3200" b="1" i="0" u="none" strike="noStrike" normalizeH="0" baseline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 kJ/kg</a:t>
            </a:r>
            <a:endParaRPr kumimoji="0" lang="sv-SE" sz="3200" b="1" i="0" u="none" strike="noStrike" normalizeH="0" baseline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0" y="0"/>
            <a:ext cx="40725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5- </a:t>
            </a:r>
            <a:r>
              <a:rPr kumimoji="0" lang="fr-FR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Tính</a:t>
            </a: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toán</a:t>
            </a: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chu </a:t>
            </a:r>
            <a:r>
              <a:rPr kumimoji="0" lang="fr-FR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trình</a:t>
            </a:r>
            <a:endParaRPr kumimoji="0" lang="fr-F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0" y="4648200"/>
            <a:ext cx="89584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Nhiệt lượng nhận được ở TBBH: 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sv-SE" sz="3200" b="0" i="0" u="none" strike="noStrike" cap="none" normalizeH="0" baseline="-3000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 </a:t>
            </a: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h</a:t>
            </a:r>
            <a:r>
              <a:rPr kumimoji="0" lang="sv-SE" sz="3200" b="0" i="0" u="none" strike="noStrike" cap="none" normalizeH="0" baseline="-3000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h</a:t>
            </a:r>
            <a:r>
              <a:rPr kumimoji="0" lang="sv-SE" sz="3200" b="0" i="0" u="none" strike="noStrike" cap="none" normalizeH="0" baseline="-3000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 </a:t>
            </a: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kJ/kg</a:t>
            </a:r>
            <a:endParaRPr kumimoji="0" lang="sv-SE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831" name="Rectangle 7"/>
          <p:cNvSpPr>
            <a:spLocks noChangeArrowheads="1"/>
          </p:cNvSpPr>
          <p:nvPr/>
        </p:nvSpPr>
        <p:spPr bwMode="auto">
          <a:xfrm>
            <a:off x="0" y="533400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Áp suất trung gian:  P</a:t>
            </a:r>
            <a:r>
              <a:rPr kumimoji="0" lang="sv-SE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tg</a:t>
            </a: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</a:t>
            </a:r>
            <a:endParaRPr kumimoji="0" lang="sv-SE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83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7832" name="Object 8"/>
          <p:cNvGraphicFramePr>
            <a:graphicFrameLocks noChangeAspect="1"/>
          </p:cNvGraphicFramePr>
          <p:nvPr/>
        </p:nvGraphicFramePr>
        <p:xfrm>
          <a:off x="4343400" y="5323541"/>
          <a:ext cx="990600" cy="543859"/>
        </p:xfrm>
        <a:graphic>
          <a:graphicData uri="http://schemas.openxmlformats.org/presentationml/2006/ole">
            <p:oleObj spid="_x0000_s77832" name="Equation" r:id="rId3" imgW="482810" imgH="266816" progId="Equation.3">
              <p:embed/>
            </p:oleObj>
          </a:graphicData>
        </a:graphic>
      </p:graphicFrame>
      <p:sp>
        <p:nvSpPr>
          <p:cNvPr id="77835" name="Rectangle 11"/>
          <p:cNvSpPr>
            <a:spLocks noChangeArrowheads="1"/>
          </p:cNvSpPr>
          <p:nvPr/>
        </p:nvSpPr>
        <p:spPr bwMode="auto">
          <a:xfrm>
            <a:off x="0" y="6248400"/>
            <a:ext cx="29049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Tỉ số nén :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</a:t>
            </a: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</a:t>
            </a:r>
            <a:endParaRPr kumimoji="0" lang="sv-SE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graphicFrame>
        <p:nvGraphicFramePr>
          <p:cNvPr id="77836" name="Object 12"/>
          <p:cNvGraphicFramePr>
            <a:graphicFrameLocks noChangeAspect="1"/>
          </p:cNvGraphicFramePr>
          <p:nvPr/>
        </p:nvGraphicFramePr>
        <p:xfrm>
          <a:off x="2819400" y="6096001"/>
          <a:ext cx="457200" cy="895350"/>
        </p:xfrm>
        <a:graphic>
          <a:graphicData uri="http://schemas.openxmlformats.org/presentationml/2006/ole">
            <p:oleObj spid="_x0000_s77836" name="Equation" r:id="rId4" imgW="228501" imgH="444307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u-vien-hinh-nen-dep-cho-slide-powerpoint-2007-anh-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0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3276600"/>
            <a:ext cx="792480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rgbClr val="7030A0"/>
                </a:solidFill>
              </a:rPr>
              <a:t>CHÂN THÀNH CẢM ƠN QUÝ THẦY CÔ VÀ CÁC BẠN ĐÃ LẮNG NGHE!</a:t>
            </a:r>
            <a:endParaRPr 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761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7697</TotalTime>
  <Words>480</Words>
  <Application>Microsoft Office PowerPoint</Application>
  <PresentationFormat>On-screen Show (4:3)</PresentationFormat>
  <Paragraphs>53</Paragraphs>
  <Slides>11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Flow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Welcome</dc:creator>
  <cp:lastModifiedBy>Admin</cp:lastModifiedBy>
  <cp:revision>113</cp:revision>
  <dcterms:created xsi:type="dcterms:W3CDTF">2016-05-23T07:35:04Z</dcterms:created>
  <dcterms:modified xsi:type="dcterms:W3CDTF">2016-10-19T11:38:58Z</dcterms:modified>
</cp:coreProperties>
</file>